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3"/>
  </p:normalViewPr>
  <p:slideViewPr>
    <p:cSldViewPr snapToGrid="0" snapToObjects="1">
      <p:cViewPr>
        <p:scale>
          <a:sx n="66" d="100"/>
          <a:sy n="66" d="100"/>
        </p:scale>
        <p:origin x="206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736B-9D7B-D34B-8C0D-32EE7A798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56248-4FDB-5B4F-9CC4-E4879D5BB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E16A-41D9-774E-AEC7-4C87572B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0D7B6-B8E6-8141-BBF8-258AEBE1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32B72-F3B2-0E4B-AF4F-CF2719D1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943E-BF6F-2349-AE7C-CB018036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9597E-EAFF-9142-8FA3-58FE48472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D9A2-94F2-2A46-B18E-043E3D26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313E5-FFFE-F145-B035-0E41A8D7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DA99-EA2E-8D45-859D-90266B62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8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F0D96-FE9F-C841-8CC5-BC71FD906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A0449-3CBB-C240-A2EE-68764A97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000F2-8F7E-DB47-9095-E3DACF91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3F56-DF5A-C74D-A8E8-55A7FB60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B2E4-0A3E-9746-8F78-CBD2C3A5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3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979F-FFFB-4046-BEC0-220DAAD2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1872-996A-2241-87B9-AD3C1E24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76C4-15B4-5445-B1A3-784FD587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B5FD6-B92E-1E47-AE28-6A0FFCBC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6F78-6014-BA4C-8EDD-9800FC33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D273-A951-4243-847F-8D5551C0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842F5-6D33-034A-90A0-23B4ECAC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6F99-AA4E-D247-B9DA-04FA874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92D0-6323-6E4D-85AA-91F9E56B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21278-ADE1-6647-9EAD-C12B4347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1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CF49-7EE1-E746-81E4-3523BCD3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E4AF-CC61-7C44-8E15-C1E0F54D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3B932-665B-6B49-89AB-079884E92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018BE-54DE-FA44-B5AB-90E5A4D5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92AE9-42F4-B540-9C38-90E70708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C1FAD-0920-0740-866B-F7725C4E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FD40-F3A8-FE43-8297-C2EB383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4D18-FF2F-3243-A0EE-73969244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688F2-4E0C-6441-8093-F9C63618E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C1552-0373-5847-8DBA-D33A41600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71F96-E658-6D4C-9468-5F4554299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F86A1-C631-1B40-87BB-D5B303D3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D53A5-1EAE-FF45-845D-6334E635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8CF16-1369-6F42-BD6A-F2236F3B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5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D82-0D70-5C4C-B2CD-0BFE7DB6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B76A2-0AF0-A14D-8FD8-64A66B0E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7BFEC-D42A-BF4A-82F6-4D93F1C9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E53F-4D5D-7346-8F60-1978E49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C73E9-0CB0-BB44-BCC4-2543F83F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77EE4-7CFD-6D4D-A6EF-06CCBD7F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17AB-191C-5C4E-B59B-2259FAB4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6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DBB1-D668-9B49-BA72-D4FB35E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F50A-733A-E143-9435-C60C6859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752C-3F70-0F43-8E2C-CD3C504A4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766BE-21AC-6340-8C45-0EE5DDA4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97CC6-63C4-4645-B0AD-FE1E52A5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01FFB-CF85-0B49-B892-2F80473D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9DDC-0CA5-344E-8EB6-18E755B3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2633C-A73D-A24B-B172-3B96BDA0F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DADC5-4ED0-7640-AED7-00E0D7E7C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B1B04-68A3-2C4E-BD26-F2B14112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CA5C-805A-E544-950E-F0C621D6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28B75-9256-8E44-89E2-74A3F67F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6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A5B80-3ABD-3744-ABEE-4DBFA53B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D4E87-C057-2C42-A01C-00890833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BC3C-33A5-F143-84FE-7BBF22183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A3C0-1069-E349-A79C-E1B886F4207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560A-B355-A14B-BB71-352877152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AB2A-1986-9249-8C08-EBE0739C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2925-4376-7947-86DE-E90A6480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rc.crim.cam.ac.u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_KVsbIgVlI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youtu.be/ybDa0gSuAcg" TargetMode="External"/><Relationship Id="rId4" Type="http://schemas.openxmlformats.org/officeDocument/2006/relationships/hyperlink" Target="http://pic.twitter.com/rFB5X0bTC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63DDC3-A8A5-404F-8FB7-0AA5F949CE1E}"/>
              </a:ext>
            </a:extLst>
          </p:cNvPr>
          <p:cNvSpPr/>
          <p:nvPr/>
        </p:nvSpPr>
        <p:spPr>
          <a:xfrm>
            <a:off x="1081454" y="2405225"/>
            <a:ext cx="1071196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Public Webinar, Friday 24 July 2020, 15:00 - 16:00 </a:t>
            </a:r>
          </a:p>
          <a:p>
            <a:endParaRPr lang="en-GB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n-GB" sz="2100" b="1" dirty="0">
                <a:solidFill>
                  <a:srgbClr val="C00000"/>
                </a:solidFill>
                <a:latin typeface="Book Antiqua" panose="02040602050305030304" pitchFamily="18" charset="0"/>
              </a:rPr>
              <a:t>The Killing of George Floyd: "Race", racism and racialised justice in the US and UK</a:t>
            </a:r>
          </a:p>
          <a:p>
            <a:endParaRPr lang="en-GB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Book Antiqua" panose="02040602050305030304" pitchFamily="18" charset="0"/>
              </a:rPr>
              <a:t>Speaker:</a:t>
            </a:r>
          </a:p>
          <a:p>
            <a:r>
              <a:rPr lang="en-GB" dirty="0">
                <a:solidFill>
                  <a:srgbClr val="000000"/>
                </a:solidFill>
                <a:latin typeface="Book Antiqua" panose="02040602050305030304" pitchFamily="18" charset="0"/>
              </a:rPr>
              <a:t>Dexter Dias, QC</a:t>
            </a:r>
          </a:p>
          <a:p>
            <a:endParaRPr lang="en-GB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Book Antiqua" panose="02040602050305030304" pitchFamily="18" charset="0"/>
              </a:rPr>
              <a:t>Convenor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Prof Manuel Eisner</a:t>
            </a:r>
          </a:p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Director, VRC </a:t>
            </a:r>
          </a:p>
          <a:p>
            <a:r>
              <a:rPr lang="en-GB" dirty="0">
                <a:hlinkClick r:id="rId2"/>
              </a:rPr>
              <a:t>www.vrc.crim.cam.ac.uk/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 descr="UCcrestfull">
            <a:extLst>
              <a:ext uri="{FF2B5EF4-FFF2-40B4-BE49-F238E27FC236}">
                <a16:creationId xmlns:a16="http://schemas.microsoft.com/office/drawing/2014/main" id="{43216FE3-74A8-5C45-B040-33352297A6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40" y="200805"/>
            <a:ext cx="3186552" cy="7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803FF-EE39-284B-9BD3-09B65EE38BF8}"/>
              </a:ext>
            </a:extLst>
          </p:cNvPr>
          <p:cNvSpPr txBox="1"/>
          <p:nvPr/>
        </p:nvSpPr>
        <p:spPr>
          <a:xfrm>
            <a:off x="9064063" y="915541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INSTITUTE OF CRIMINOLOGY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B0E81-B43A-E64C-BA4F-2814A2B0BB0C}"/>
              </a:ext>
            </a:extLst>
          </p:cNvPr>
          <p:cNvSpPr txBox="1"/>
          <p:nvPr/>
        </p:nvSpPr>
        <p:spPr>
          <a:xfrm>
            <a:off x="1160586" y="6271403"/>
            <a:ext cx="363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Welcome everybody!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B7684-5150-5444-8119-9CA5D65F1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41800" cy="200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95" y="3483952"/>
            <a:ext cx="4711536" cy="31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3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4D78-3356-184A-B9B1-4B25624C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used during the talk</a:t>
            </a:r>
          </a:p>
        </p:txBody>
      </p:sp>
      <p:pic>
        <p:nvPicPr>
          <p:cNvPr id="4" name="Picture 3" descr="UCcrestfull">
            <a:extLst>
              <a:ext uri="{FF2B5EF4-FFF2-40B4-BE49-F238E27FC236}">
                <a16:creationId xmlns:a16="http://schemas.microsoft.com/office/drawing/2014/main" id="{43216FE3-74A8-5C45-B040-33352297A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40" y="200805"/>
            <a:ext cx="3186552" cy="702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803FF-EE39-284B-9BD3-09B65EE38BF8}"/>
              </a:ext>
            </a:extLst>
          </p:cNvPr>
          <p:cNvSpPr txBox="1"/>
          <p:nvPr/>
        </p:nvSpPr>
        <p:spPr>
          <a:xfrm>
            <a:off x="9064063" y="915541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INSTITUTE OF CRIMINOLOGY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1972FA-20B3-4401-ABF0-23050040A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2265183"/>
            <a:ext cx="414765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YouTube clip: play from 34 secs for about 1min: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hlinkClick r:id="rId3"/>
              </a:rPr>
              <a:t>https://youtu.be/M_KVsbIgVlI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Twitter clip: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hlinkClick r:id="rId4"/>
              </a:rPr>
              <a:t>pic.twitter.com/rFB5X0bTC6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Youtube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 clip: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hlinkClick r:id="rId5"/>
              </a:rPr>
              <a:t>https://youtu.be/ybDa0gSuAcg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5B1AF-44C8-4206-876C-DC45A94D8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49" y="1910113"/>
            <a:ext cx="2763308" cy="36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08FA9-8D20-42A6-8A16-73A913C97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48" y="1928745"/>
            <a:ext cx="3665780" cy="36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109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Helvetica</vt:lpstr>
      <vt:lpstr>Office Theme</vt:lpstr>
      <vt:lpstr>PowerPoint Presentation</vt:lpstr>
      <vt:lpstr>Media used during the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M.P. Eisner</dc:creator>
  <cp:lastModifiedBy>Simone Castello</cp:lastModifiedBy>
  <cp:revision>10</cp:revision>
  <dcterms:created xsi:type="dcterms:W3CDTF">2020-06-05T12:32:56Z</dcterms:created>
  <dcterms:modified xsi:type="dcterms:W3CDTF">2020-07-27T12:29:49Z</dcterms:modified>
</cp:coreProperties>
</file>